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7" autoAdjust="0"/>
    <p:restoredTop sz="94660"/>
  </p:normalViewPr>
  <p:slideViewPr>
    <p:cSldViewPr snapToGrid="0">
      <p:cViewPr varScale="1">
        <p:scale>
          <a:sx n="43" d="100"/>
          <a:sy n="43" d="100"/>
        </p:scale>
        <p:origin x="840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DF652-BCCD-4BB8-846B-4619ED1BBB89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1D1BE-F0B1-48DB-BED9-2F47B9460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6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+</a:t>
            </a:r>
            <a:r>
              <a:rPr lang="en-US" smtClean="0"/>
              <a:t>Em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1D1BE-F0B1-48DB-BED9-2F47B94605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36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635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232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027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72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488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49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394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858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924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24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068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B39AF-2C91-4D38-B623-5057E004393F}" type="datetimeFigureOut">
              <a:rPr lang="en-CA" smtClean="0"/>
              <a:t>15/09/2015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A729A-8852-4E9A-9BB4-6BF35858DB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461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NFrZNjs2ng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42900"/>
            <a:ext cx="9334500" cy="5782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24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	</a:t>
            </a:r>
            <a:r>
              <a:rPr lang="en-CA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Welcome </a:t>
            </a:r>
            <a:r>
              <a:rPr lang="en-CA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Southeast </a:t>
            </a:r>
            <a:r>
              <a:rPr lang="en-CA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Alaska Conference </a:t>
            </a:r>
            <a:endParaRPr lang="en-CA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CA" dirty="0"/>
          </a:p>
          <a:p>
            <a:r>
              <a:rPr lang="en-CA" dirty="0" smtClean="0">
                <a:solidFill>
                  <a:srgbClr val="0070C0"/>
                </a:solidFill>
              </a:rPr>
              <a:t>Align yourself with  People who are smarter than You!</a:t>
            </a:r>
          </a:p>
          <a:p>
            <a:r>
              <a:rPr lang="en-CA" dirty="0">
                <a:solidFill>
                  <a:srgbClr val="0070C0"/>
                </a:solidFill>
              </a:rPr>
              <a:t>Work with Industry Partners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Be Bold, do things differently 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Stay close to home for largest ROI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Transportation, Transportation, Transportation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Grab more $$ from existing visitors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Get More Social</a:t>
            </a:r>
            <a:endParaRPr lang="en-C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5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dNFrZNjs2n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75861" y="590412"/>
            <a:ext cx="10581301" cy="595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17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	</a:t>
            </a:r>
            <a:r>
              <a:rPr lang="en-CA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Welcome Southeast Alaska Conference </a:t>
            </a:r>
            <a:endParaRPr lang="en-CA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CA" dirty="0"/>
          </a:p>
          <a:p>
            <a:r>
              <a:rPr lang="en-CA" dirty="0" smtClean="0">
                <a:solidFill>
                  <a:srgbClr val="0070C0"/>
                </a:solidFill>
              </a:rPr>
              <a:t>Align yourself with  People who are smarter than You!</a:t>
            </a:r>
          </a:p>
          <a:p>
            <a:r>
              <a:rPr lang="en-CA" dirty="0">
                <a:solidFill>
                  <a:srgbClr val="0070C0"/>
                </a:solidFill>
              </a:rPr>
              <a:t>Work with Industry Partners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Be Bold, do things differently 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Stay close to home for largest ROI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Transportation, Transportation, Transportation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Grab more $$ from existing visitors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Get more Social</a:t>
            </a:r>
          </a:p>
          <a:p>
            <a:endParaRPr lang="en-C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9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85</Words>
  <Application>Microsoft Office PowerPoint</Application>
  <PresentationFormat>Widescreen</PresentationFormat>
  <Paragraphs>20</Paragraphs>
  <Slides>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 Welcome Southeast Alaska Conference </vt:lpstr>
      <vt:lpstr>PowerPoint Presentation</vt:lpstr>
      <vt:lpstr> Welcome Southeast Alaska Conference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</dc:creator>
  <cp:lastModifiedBy>SEC Admin</cp:lastModifiedBy>
  <cp:revision>12</cp:revision>
  <dcterms:created xsi:type="dcterms:W3CDTF">2015-09-10T21:53:01Z</dcterms:created>
  <dcterms:modified xsi:type="dcterms:W3CDTF">2015-09-15T17:59:17Z</dcterms:modified>
</cp:coreProperties>
</file>